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1495A0-C1C5-4D9F-8BCB-32B0714E501F}" type="datetimeFigureOut">
              <a:rPr lang="en-ZA" smtClean="0"/>
              <a:t>2024/05/16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C5A-5DD2-4BE8-8730-3CF5B74B1954}"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373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1495A0-C1C5-4D9F-8BCB-32B0714E501F}" type="datetimeFigureOut">
              <a:rPr lang="en-ZA" smtClean="0"/>
              <a:t>2024/05/16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2460332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1495A0-C1C5-4D9F-8BCB-32B0714E501F}" type="datetimeFigureOut">
              <a:rPr lang="en-ZA" smtClean="0"/>
              <a:t>2024/05/16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107121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1495A0-C1C5-4D9F-8BCB-32B0714E501F}" type="datetimeFigureOut">
              <a:rPr lang="en-ZA" smtClean="0"/>
              <a:t>2024/05/16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324073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495A0-C1C5-4D9F-8BCB-32B0714E501F}" type="datetimeFigureOut">
              <a:rPr lang="en-ZA" smtClean="0"/>
              <a:t>2024/05/16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3684C5A-5DD2-4BE8-8730-3CF5B74B1954}"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251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1495A0-C1C5-4D9F-8BCB-32B0714E501F}" type="datetimeFigureOut">
              <a:rPr lang="en-ZA" smtClean="0"/>
              <a:t>2024/05/16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92623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1495A0-C1C5-4D9F-8BCB-32B0714E501F}" type="datetimeFigureOut">
              <a:rPr lang="en-ZA" smtClean="0"/>
              <a:t>2024/05/16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207268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1495A0-C1C5-4D9F-8BCB-32B0714E501F}" type="datetimeFigureOut">
              <a:rPr lang="en-ZA" smtClean="0"/>
              <a:t>2024/05/16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60199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B1495A0-C1C5-4D9F-8BCB-32B0714E501F}" type="datetimeFigureOut">
              <a:rPr lang="en-ZA" smtClean="0"/>
              <a:t>2024/05/16</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934391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B1495A0-C1C5-4D9F-8BCB-32B0714E501F}" type="datetimeFigureOut">
              <a:rPr lang="en-ZA" smtClean="0"/>
              <a:t>2024/05/16</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684C5A-5DD2-4BE8-8730-3CF5B74B1954}" type="slidenum">
              <a:rPr lang="en-ZA" smtClean="0"/>
              <a:t>‹#›</a:t>
            </a:fld>
            <a:endParaRPr lang="en-ZA"/>
          </a:p>
        </p:txBody>
      </p:sp>
    </p:spTree>
    <p:extLst>
      <p:ext uri="{BB962C8B-B14F-4D97-AF65-F5344CB8AC3E}">
        <p14:creationId xmlns:p14="http://schemas.microsoft.com/office/powerpoint/2010/main" val="847174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495A0-C1C5-4D9F-8BCB-32B0714E501F}" type="datetimeFigureOut">
              <a:rPr lang="en-ZA" smtClean="0"/>
              <a:t>2024/05/16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3684C5A-5DD2-4BE8-8730-3CF5B74B1954}" type="slidenum">
              <a:rPr lang="en-ZA" smtClean="0"/>
              <a:t>‹#›</a:t>
            </a:fld>
            <a:endParaRPr lang="en-ZA"/>
          </a:p>
        </p:txBody>
      </p:sp>
    </p:spTree>
    <p:extLst>
      <p:ext uri="{BB962C8B-B14F-4D97-AF65-F5344CB8AC3E}">
        <p14:creationId xmlns:p14="http://schemas.microsoft.com/office/powerpoint/2010/main" val="1234683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B1495A0-C1C5-4D9F-8BCB-32B0714E501F}" type="datetimeFigureOut">
              <a:rPr lang="en-ZA" smtClean="0"/>
              <a:t>2024/05/16</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684C5A-5DD2-4BE8-8730-3CF5B74B1954}"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305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Ratio Analysis</a:t>
            </a:r>
            <a:endParaRPr lang="en-ZA" b="1" dirty="0"/>
          </a:p>
        </p:txBody>
      </p:sp>
    </p:spTree>
    <p:extLst>
      <p:ext uri="{BB962C8B-B14F-4D97-AF65-F5344CB8AC3E}">
        <p14:creationId xmlns:p14="http://schemas.microsoft.com/office/powerpoint/2010/main" val="4047772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Ratio analysis</a:t>
            </a:r>
            <a:endParaRPr lang="en-ZA" b="1" dirty="0"/>
          </a:p>
        </p:txBody>
      </p:sp>
      <p:sp>
        <p:nvSpPr>
          <p:cNvPr id="3" name="Content Placeholder 2"/>
          <p:cNvSpPr>
            <a:spLocks noGrp="1"/>
          </p:cNvSpPr>
          <p:nvPr>
            <p:ph idx="1"/>
          </p:nvPr>
        </p:nvSpPr>
        <p:spPr/>
        <p:txBody>
          <a:bodyPr>
            <a:normAutofit/>
          </a:bodyPr>
          <a:lstStyle/>
          <a:p>
            <a:pPr marL="0" indent="0" algn="just">
              <a:buNone/>
            </a:pPr>
            <a:r>
              <a:rPr lang="en-IN" dirty="0" smtClean="0"/>
              <a:t>Ratio analysis is referred to as the study or analysis of the line items present in the financial statements of the company. It can be used to check various factors of a business such as profitability, liquidity, solvency and efficiency of the company or the business.</a:t>
            </a:r>
          </a:p>
          <a:p>
            <a:pPr marL="0" indent="0" algn="just">
              <a:buNone/>
            </a:pPr>
            <a:r>
              <a:rPr lang="en-IN" dirty="0" smtClean="0"/>
              <a:t>Ratio analysis is mainly performed by external analysts as financial statements are the primary source of information for external analysts.</a:t>
            </a:r>
          </a:p>
          <a:p>
            <a:pPr marL="0" indent="0" algn="just">
              <a:buNone/>
            </a:pPr>
            <a:r>
              <a:rPr lang="en-IN" dirty="0" smtClean="0"/>
              <a:t>The analysts very much rely on the current and past financial statements in order to obtain important data for analysing financial performance of the company. The data or information thus obtained during the analysis is helpful in determining whether the financial position of a company is improving or deteriorating.</a:t>
            </a:r>
            <a:endParaRPr lang="en-ZA" dirty="0"/>
          </a:p>
        </p:txBody>
      </p:sp>
    </p:spTree>
    <p:extLst>
      <p:ext uri="{BB962C8B-B14F-4D97-AF65-F5344CB8AC3E}">
        <p14:creationId xmlns:p14="http://schemas.microsoft.com/office/powerpoint/2010/main" val="388547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There are four main types of ratios:</a:t>
            </a:r>
            <a:endParaRPr lang="en-ZA" b="1"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IN" b="1" dirty="0" smtClean="0"/>
              <a:t>Liquidity Ratio</a:t>
            </a:r>
          </a:p>
          <a:p>
            <a:pPr marL="457200" indent="-457200">
              <a:buFont typeface="+mj-lt"/>
              <a:buAutoNum type="arabicPeriod"/>
            </a:pPr>
            <a:r>
              <a:rPr lang="en-IN" b="1" dirty="0" smtClean="0"/>
              <a:t>Turnover Ratio</a:t>
            </a:r>
          </a:p>
          <a:p>
            <a:pPr marL="457200" indent="-457200">
              <a:buFont typeface="+mj-lt"/>
              <a:buAutoNum type="arabicPeriod"/>
            </a:pPr>
            <a:r>
              <a:rPr lang="en-IN" b="1" dirty="0"/>
              <a:t>P</a:t>
            </a:r>
            <a:r>
              <a:rPr lang="en-IN" b="1" dirty="0" smtClean="0"/>
              <a:t>rofitability Ratio</a:t>
            </a:r>
          </a:p>
          <a:p>
            <a:pPr marL="457200" indent="-457200">
              <a:buFont typeface="+mj-lt"/>
              <a:buAutoNum type="arabicPeriod"/>
            </a:pPr>
            <a:r>
              <a:rPr lang="en-IN" b="1" dirty="0" smtClean="0"/>
              <a:t>Debt</a:t>
            </a:r>
            <a:r>
              <a:rPr lang="en-IN" b="1" dirty="0"/>
              <a:t> </a:t>
            </a:r>
            <a:r>
              <a:rPr lang="en-IN" b="1" dirty="0" smtClean="0"/>
              <a:t>Ratio </a:t>
            </a:r>
          </a:p>
        </p:txBody>
      </p:sp>
    </p:spTree>
    <p:extLst>
      <p:ext uri="{BB962C8B-B14F-4D97-AF65-F5344CB8AC3E}">
        <p14:creationId xmlns:p14="http://schemas.microsoft.com/office/powerpoint/2010/main" val="3466741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Liquidity Ratios</a:t>
            </a:r>
            <a:endParaRPr lang="en-ZA" b="1" dirty="0"/>
          </a:p>
        </p:txBody>
      </p:sp>
      <p:sp>
        <p:nvSpPr>
          <p:cNvPr id="3" name="Content Placeholder 2"/>
          <p:cNvSpPr>
            <a:spLocks noGrp="1"/>
          </p:cNvSpPr>
          <p:nvPr>
            <p:ph idx="1"/>
          </p:nvPr>
        </p:nvSpPr>
        <p:spPr/>
        <p:txBody>
          <a:bodyPr>
            <a:normAutofit/>
          </a:bodyPr>
          <a:lstStyle/>
          <a:p>
            <a:pPr marL="0" indent="0">
              <a:buNone/>
            </a:pPr>
            <a:r>
              <a:rPr lang="en-IN" dirty="0" smtClean="0"/>
              <a:t>Liquidity ratios indicate a firm’s ability to meet its maturing short-term obligations.</a:t>
            </a:r>
          </a:p>
          <a:p>
            <a:pPr marL="0" indent="0">
              <a:buNone/>
            </a:pPr>
            <a:r>
              <a:rPr lang="en-ZA" b="1" dirty="0" smtClean="0"/>
              <a:t>It has two types:</a:t>
            </a:r>
          </a:p>
          <a:p>
            <a:r>
              <a:rPr lang="en-ZA" dirty="0" smtClean="0"/>
              <a:t>The current ratio</a:t>
            </a:r>
          </a:p>
          <a:p>
            <a:r>
              <a:rPr lang="en-ZA" dirty="0" smtClean="0"/>
              <a:t>The quick ratio</a:t>
            </a:r>
          </a:p>
        </p:txBody>
      </p:sp>
    </p:spTree>
    <p:extLst>
      <p:ext uri="{BB962C8B-B14F-4D97-AF65-F5344CB8AC3E}">
        <p14:creationId xmlns:p14="http://schemas.microsoft.com/office/powerpoint/2010/main" val="3357461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Turnover Ratios</a:t>
            </a:r>
            <a:endParaRPr lang="en-ZA" b="1" dirty="0"/>
          </a:p>
        </p:txBody>
      </p:sp>
      <p:sp>
        <p:nvSpPr>
          <p:cNvPr id="3" name="Content Placeholder 2"/>
          <p:cNvSpPr>
            <a:spLocks noGrp="1"/>
          </p:cNvSpPr>
          <p:nvPr>
            <p:ph idx="1"/>
          </p:nvPr>
        </p:nvSpPr>
        <p:spPr/>
        <p:txBody>
          <a:bodyPr>
            <a:normAutofit/>
          </a:bodyPr>
          <a:lstStyle/>
          <a:p>
            <a:pPr marL="0" indent="0">
              <a:buNone/>
            </a:pPr>
            <a:r>
              <a:rPr lang="en-IN" dirty="0" smtClean="0"/>
              <a:t>Turnover indicates how effectively a firm manages resources at its disposal to generate sales.</a:t>
            </a:r>
          </a:p>
          <a:p>
            <a:pPr marL="0" indent="0">
              <a:buNone/>
            </a:pPr>
            <a:r>
              <a:rPr lang="en-ZA" b="1" dirty="0" smtClean="0"/>
              <a:t>It has two types:</a:t>
            </a:r>
          </a:p>
          <a:p>
            <a:r>
              <a:rPr lang="en-ZA" dirty="0" smtClean="0"/>
              <a:t>Inventory turnover ratio</a:t>
            </a:r>
          </a:p>
          <a:p>
            <a:r>
              <a:rPr lang="en-ZA" dirty="0" smtClean="0"/>
              <a:t>Asset turnover ratio</a:t>
            </a:r>
          </a:p>
          <a:p>
            <a:pPr marL="0" indent="0">
              <a:buNone/>
            </a:pPr>
            <a:endParaRPr lang="en-ZA" dirty="0"/>
          </a:p>
        </p:txBody>
      </p:sp>
    </p:spTree>
    <p:extLst>
      <p:ext uri="{BB962C8B-B14F-4D97-AF65-F5344CB8AC3E}">
        <p14:creationId xmlns:p14="http://schemas.microsoft.com/office/powerpoint/2010/main" val="2082525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Profitability Ratios</a:t>
            </a:r>
            <a:endParaRPr lang="en-ZA" b="1" dirty="0"/>
          </a:p>
        </p:txBody>
      </p:sp>
      <p:sp>
        <p:nvSpPr>
          <p:cNvPr id="3" name="Content Placeholder 2"/>
          <p:cNvSpPr>
            <a:spLocks noGrp="1"/>
          </p:cNvSpPr>
          <p:nvPr>
            <p:ph idx="1"/>
          </p:nvPr>
        </p:nvSpPr>
        <p:spPr/>
        <p:txBody>
          <a:bodyPr>
            <a:normAutofit/>
          </a:bodyPr>
          <a:lstStyle/>
          <a:p>
            <a:pPr marL="0" indent="0">
              <a:buNone/>
            </a:pPr>
            <a:r>
              <a:rPr lang="en-IN" dirty="0" smtClean="0"/>
              <a:t>Profitability indicates the efficiency with which a firm manages resources.</a:t>
            </a:r>
          </a:p>
          <a:p>
            <a:pPr marL="0" indent="0">
              <a:buNone/>
            </a:pPr>
            <a:r>
              <a:rPr lang="en-ZA" b="1" dirty="0" smtClean="0"/>
              <a:t>It has two types:</a:t>
            </a:r>
          </a:p>
          <a:p>
            <a:r>
              <a:rPr lang="en-ZA" dirty="0" smtClean="0"/>
              <a:t>Profit margin ratio</a:t>
            </a:r>
          </a:p>
          <a:p>
            <a:r>
              <a:rPr lang="en-ZA" dirty="0" smtClean="0"/>
              <a:t>Gross profit margin ratio</a:t>
            </a:r>
          </a:p>
          <a:p>
            <a:pPr marL="0" indent="0">
              <a:buNone/>
            </a:pPr>
            <a:endParaRPr lang="en-ZA" dirty="0"/>
          </a:p>
        </p:txBody>
      </p:sp>
    </p:spTree>
    <p:extLst>
      <p:ext uri="{BB962C8B-B14F-4D97-AF65-F5344CB8AC3E}">
        <p14:creationId xmlns:p14="http://schemas.microsoft.com/office/powerpoint/2010/main" val="2072790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Debt Ratios</a:t>
            </a:r>
            <a:endParaRPr lang="en-ZA" dirty="0"/>
          </a:p>
        </p:txBody>
      </p:sp>
      <p:sp>
        <p:nvSpPr>
          <p:cNvPr id="3" name="Content Placeholder 2"/>
          <p:cNvSpPr>
            <a:spLocks noGrp="1"/>
          </p:cNvSpPr>
          <p:nvPr>
            <p:ph idx="1"/>
          </p:nvPr>
        </p:nvSpPr>
        <p:spPr/>
        <p:txBody>
          <a:bodyPr/>
          <a:lstStyle/>
          <a:p>
            <a:pPr marL="0" indent="0">
              <a:buNone/>
            </a:pPr>
            <a:r>
              <a:rPr lang="en-IN" dirty="0" smtClean="0"/>
              <a:t>Debt indicates the extent to which a firm is financed by debt.</a:t>
            </a:r>
            <a:endParaRPr lang="en-ZA" dirty="0" smtClean="0"/>
          </a:p>
          <a:p>
            <a:pPr marL="0" indent="0">
              <a:buNone/>
            </a:pPr>
            <a:r>
              <a:rPr lang="en-ZA" b="1" smtClean="0"/>
              <a:t>Common Type:</a:t>
            </a:r>
            <a:endParaRPr lang="en-ZA" b="1" dirty="0" smtClean="0"/>
          </a:p>
          <a:p>
            <a:r>
              <a:rPr lang="en-ZA" dirty="0" smtClean="0"/>
              <a:t>Debt to equity</a:t>
            </a:r>
          </a:p>
          <a:p>
            <a:endParaRPr lang="en-ZA" dirty="0"/>
          </a:p>
        </p:txBody>
      </p:sp>
    </p:spTree>
    <p:extLst>
      <p:ext uri="{BB962C8B-B14F-4D97-AF65-F5344CB8AC3E}">
        <p14:creationId xmlns:p14="http://schemas.microsoft.com/office/powerpoint/2010/main" val="416077237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TotalTime>
  <Words>242</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Calibri</vt:lpstr>
      <vt:lpstr>Calibri Light</vt:lpstr>
      <vt:lpstr>Retrospect</vt:lpstr>
      <vt:lpstr>Ratio Analysis</vt:lpstr>
      <vt:lpstr>Ratio analysis</vt:lpstr>
      <vt:lpstr>There are four main types of ratios:</vt:lpstr>
      <vt:lpstr>Liquidity Ratios</vt:lpstr>
      <vt:lpstr>Turnover Ratios</vt:lpstr>
      <vt:lpstr>Profitability Ratios</vt:lpstr>
      <vt:lpstr>Debt Ratios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ASHWINI KUMAR</dc:creator>
  <cp:lastModifiedBy>ASHWINI KUMAR</cp:lastModifiedBy>
  <cp:revision>2</cp:revision>
  <dcterms:created xsi:type="dcterms:W3CDTF">2024-05-16T13:26:53Z</dcterms:created>
  <dcterms:modified xsi:type="dcterms:W3CDTF">2024-05-16T13:42:59Z</dcterms:modified>
</cp:coreProperties>
</file>